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8F32C-843A-42D1-A3F9-1182F1E7106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A7DB0-E2C8-4556-8C77-3178E28F7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Tranquilizers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eneral anaesthet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6858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LOCAL AND GENERAL ANESTHES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LOCAL AND GENERAL ANESTHES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58" name="Picture 6" descr="LOCAL ANESTHETICS. - ppt video online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General Anesthesia Part1 - ppt video online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leeping Pills – Tranquilizers – Barbiturates By: Ngoc Giang Chem. 12B  05/10/ ppt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Tranquiliz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1534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819400"/>
            <a:ext cx="57574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Benzodiazepines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838200"/>
            <a:ext cx="7086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Some examples of tranquilizers are 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iproniazid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phenelzine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ntiseptics &amp; disinfectan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RINCIPLES OF STERILISATION AND DISINFECTION - ppt video online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Commonly used antiseptic groups include 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alcohols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quaternary ammonium compounds, 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chlorhexidine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 and other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diguanides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antibacterial dyes, chlorine and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hypochlorites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inorganic iodine compounds, metals, peroxides and permanganates, halogenated phenol derivatives and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quinolone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derivatives.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3657598"/>
            <a:ext cx="8382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Anti-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infectives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a general term used to describe any medicine that is capable of inhibiting the spread of an infectious organism or by killing the infectious organism outright. This term encompasses antibiotics,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antifungals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anthelmintics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antimalarials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antiprotozoals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antituberculosis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agents, and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antivirals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219200"/>
            <a:ext cx="7620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Anti Malaria</a:t>
            </a:r>
          </a:p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Malaria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Malaria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a life-threatening disease. It’s typically transmitted through the bite of an infected 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Anopheles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mosquito. Infected mosquitoes carry the 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Plasmodium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parasite. When this mosquito bites you, the parasite is released into your bloodstream.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0" y="5181599"/>
            <a:ext cx="41910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Chloroquine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Hydroxychloroquine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esthesia- types of anaesthes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8382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68</Words>
  <Application>Microsoft Office PowerPoint</Application>
  <PresentationFormat>On-screen Show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Tranquilizers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8</cp:revision>
  <dcterms:created xsi:type="dcterms:W3CDTF">2020-09-16T14:31:48Z</dcterms:created>
  <dcterms:modified xsi:type="dcterms:W3CDTF">2020-09-17T06:15:06Z</dcterms:modified>
</cp:coreProperties>
</file>